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4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0CB8-95D5-E843-B0F4-4498A2ED601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0CC91-07EE-4449-97BA-3686A8B3A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295848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b="4257"/>
          <a:stretch>
            <a:fillRect/>
          </a:stretch>
        </p:blipFill>
        <p:spPr>
          <a:xfrm>
            <a:off x="457200" y="479425"/>
            <a:ext cx="8229600" cy="5646738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g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>
          <a:xfrm>
            <a:off x="457200" y="414338"/>
            <a:ext cx="8229600" cy="5711825"/>
          </a:xfrm>
        </p:spPr>
      </p:pic>
    </p:spTree>
    <p:extLst>
      <p:ext uri="{BB962C8B-B14F-4D97-AF65-F5344CB8AC3E}">
        <p14:creationId xmlns:p14="http://schemas.microsoft.com/office/powerpoint/2010/main" val="391065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2017-01-23T19:13:05Z</dcterms:created>
  <dcterms:modified xsi:type="dcterms:W3CDTF">2017-01-23T19:22:00Z</dcterms:modified>
</cp:coreProperties>
</file>